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2644809" cy="254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38" y="1663933"/>
            <a:ext cx="5481353" cy="22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77272"/>
            <a:ext cx="3097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4932040" y="908720"/>
            <a:ext cx="3393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nnabelle" pitchFamily="66" charset="0"/>
              </a:rPr>
              <a:t>First of </a:t>
            </a:r>
            <a:r>
              <a:rPr lang="en-GB" sz="2800" b="1" dirty="0">
                <a:latin typeface="Annabelle" pitchFamily="66" charset="0"/>
              </a:rPr>
              <a:t>J</a:t>
            </a:r>
            <a:r>
              <a:rPr lang="en-GB" sz="2800" b="1" dirty="0" smtClean="0">
                <a:latin typeface="Annabelle" pitchFamily="66" charset="0"/>
              </a:rPr>
              <a:t>une 17</a:t>
            </a:r>
          </a:p>
          <a:p>
            <a:r>
              <a:rPr lang="en-GB" sz="2800" b="1" dirty="0" smtClean="0">
                <a:latin typeface="Annabelle" pitchFamily="66" charset="0"/>
              </a:rPr>
              <a:t>Kindergarten </a:t>
            </a:r>
          </a:p>
          <a:p>
            <a:r>
              <a:rPr lang="en-GB" sz="2800" b="1" dirty="0" err="1" smtClean="0">
                <a:latin typeface="Annabelle" pitchFamily="66" charset="0"/>
              </a:rPr>
              <a:t>Dobrich</a:t>
            </a:r>
            <a:r>
              <a:rPr lang="en-GB" sz="2800" b="1" dirty="0" smtClean="0">
                <a:latin typeface="Annabelle" pitchFamily="66" charset="0"/>
              </a:rPr>
              <a:t> town</a:t>
            </a:r>
            <a:endParaRPr lang="en-GB" sz="2800" b="1" dirty="0">
              <a:latin typeface="Annabelle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6448"/>
            <a:ext cx="49260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7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555776" y="234888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Annabelle" pitchFamily="66" charset="0"/>
              </a:rPr>
              <a:t>MASCOTS</a:t>
            </a:r>
            <a:endParaRPr lang="en-GB" sz="5400" b="1" dirty="0">
              <a:solidFill>
                <a:srgbClr val="FF0000"/>
              </a:solidFill>
              <a:latin typeface="Annabelle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438034" cy="332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1835696" y="6093296"/>
            <a:ext cx="6120680" cy="37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nnabelle" pitchFamily="66" charset="0"/>
              </a:rPr>
              <a:t>Place to be…to live in harmony</a:t>
            </a:r>
            <a:endParaRPr lang="en-GB" b="1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" y="908720"/>
            <a:ext cx="4166438" cy="334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5004048" y="126876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nnabelle" pitchFamily="66" charset="0"/>
              </a:rPr>
              <a:t>THE  GOLDEN GIRL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Annabelle" pitchFamily="66" charset="0"/>
              </a:rPr>
              <a:t>From Bulgaria</a:t>
            </a:r>
            <a:endParaRPr lang="en-GB" sz="2800" b="1" dirty="0">
              <a:solidFill>
                <a:srgbClr val="FF0000"/>
              </a:solidFill>
              <a:latin typeface="Annabelle" pitchFamily="66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436779"/>
            <a:ext cx="4876265" cy="365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452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4907534" y="1268760"/>
            <a:ext cx="3408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nnabelle" pitchFamily="66" charset="0"/>
              </a:rPr>
              <a:t>Who will sell the pickle?</a:t>
            </a:r>
          </a:p>
          <a:p>
            <a:r>
              <a:rPr lang="en-GB" sz="3200" b="1" dirty="0" err="1" smtClean="0">
                <a:latin typeface="Annabelle" pitchFamily="66" charset="0"/>
              </a:rPr>
              <a:t>Karakachan</a:t>
            </a:r>
            <a:r>
              <a:rPr lang="en-GB" sz="3200" b="1" dirty="0" smtClean="0">
                <a:latin typeface="Annabelle" pitchFamily="66" charset="0"/>
              </a:rPr>
              <a:t> and </a:t>
            </a:r>
            <a:r>
              <a:rPr lang="en-GB" sz="3200" b="1" dirty="0" err="1" smtClean="0">
                <a:latin typeface="Annabelle" pitchFamily="66" charset="0"/>
              </a:rPr>
              <a:t>turkish</a:t>
            </a:r>
            <a:r>
              <a:rPr lang="en-GB" sz="3200" b="1" dirty="0" smtClean="0">
                <a:latin typeface="Annabelle" pitchFamily="66" charset="0"/>
              </a:rPr>
              <a:t> tale</a:t>
            </a:r>
            <a:endParaRPr lang="en-GB" sz="3200" b="1" dirty="0">
              <a:latin typeface="Annabelle" pitchFamily="66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8030"/>
          <a:stretch/>
        </p:blipFill>
        <p:spPr>
          <a:xfrm>
            <a:off x="323528" y="1272182"/>
            <a:ext cx="4584006" cy="467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7577"/>
          <a:stretch/>
        </p:blipFill>
        <p:spPr>
          <a:xfrm>
            <a:off x="1108364" y="857250"/>
            <a:ext cx="7136044" cy="393990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123728" y="522920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nnabelle" pitchFamily="66" charset="0"/>
              </a:rPr>
              <a:t>OLD MAN MITTEN- LATVIAN  TALE</a:t>
            </a:r>
            <a:endParaRPr lang="en-GB" sz="2400" b="1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9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637220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5" y="908720"/>
            <a:ext cx="6324195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6372200" y="152543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nnabelle" pitchFamily="66" charset="0"/>
              </a:rPr>
              <a:t>The little pig- Hungarian tale</a:t>
            </a:r>
            <a:endParaRPr lang="en-GB" sz="2800" b="1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640096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6444208" y="1628800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nnabelle" pitchFamily="66" charset="0"/>
              </a:rPr>
              <a:t>The Baby Goat-Rumanian tale</a:t>
            </a:r>
            <a:endParaRPr lang="en-GB" sz="3200" b="1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4" y="692696"/>
            <a:ext cx="3219477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139951" y="1484784"/>
            <a:ext cx="4608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nnabelle" pitchFamily="66" charset="0"/>
              </a:rPr>
              <a:t>The Wolf in French Tale</a:t>
            </a:r>
            <a:endParaRPr lang="en-GB" sz="4000" b="1" dirty="0">
              <a:latin typeface="Annabelle" pitchFamily="66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996952"/>
            <a:ext cx="2033959" cy="306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2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195736" y="162880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mtClean="0">
                <a:latin typeface="Annabelle" pitchFamily="66" charset="0"/>
              </a:rPr>
              <a:t>THANK  </a:t>
            </a:r>
            <a:r>
              <a:rPr lang="en-GB" sz="4800" b="1" dirty="0" smtClean="0">
                <a:latin typeface="Annabelle" pitchFamily="66" charset="0"/>
              </a:rPr>
              <a:t>YOU!!!</a:t>
            </a:r>
            <a:endParaRPr lang="en-GB" sz="4800" b="1" dirty="0">
              <a:latin typeface="Annabelle" pitchFamily="66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156176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nnabelle" pitchFamily="66" charset="0"/>
              </a:rPr>
              <a:t>By </a:t>
            </a:r>
            <a:r>
              <a:rPr lang="en-GB" dirty="0" err="1" smtClean="0">
                <a:latin typeface="Annabelle" pitchFamily="66" charset="0"/>
              </a:rPr>
              <a:t>G.Penkova</a:t>
            </a:r>
            <a:endParaRPr lang="en-GB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</Words>
  <Application>Microsoft Office PowerPoint</Application>
  <PresentationFormat>Презентация на цял екран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ASUS</cp:lastModifiedBy>
  <cp:revision>8</cp:revision>
  <dcterms:created xsi:type="dcterms:W3CDTF">2020-12-14T14:50:43Z</dcterms:created>
  <dcterms:modified xsi:type="dcterms:W3CDTF">2020-12-14T16:58:35Z</dcterms:modified>
  <cp:contentStatus>Последен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